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ill Sans MT" panose="020B05020201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88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2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10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= 39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2.02, -2.02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9F964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40 + 40 – 2 = 78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>
                  <a:solidFill>
                    <a:srgbClr val="FFFF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9F964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112045" y="1658681"/>
            <a:ext cx="3875932" cy="1043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64∗0.63</m:t>
                              </m:r>
                            </m:e>
                          </m:d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+(76∗0.71)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(64+76)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endParaRPr lang="en-US" sz="4000" dirty="0">
                  <a:solidFill>
                    <a:srgbClr val="F9F96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94.28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5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1−0.67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(64+76)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(64∗76)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6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0.029</m:t>
                          </m:r>
                        </m:e>
                      </m:rad>
                      <m:r>
                        <a:rPr lang="en-US" sz="36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85"/>
          <p:cNvSpPr/>
          <p:nvPr/>
        </p:nvSpPr>
        <p:spPr>
          <a:xfrm>
            <a:off x="654844" y="1504058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62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0.63 −0.71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84"/>
          <p:cNvSpPr/>
          <p:nvPr/>
        </p:nvSpPr>
        <p:spPr>
          <a:xfrm>
            <a:off x="798391" y="1650057"/>
            <a:ext cx="5943599" cy="1060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1796" y="4621751"/>
            <a:ext cx="617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 Z score of -1 does not exceed the critical value of -1.96. We </a:t>
            </a:r>
            <a:r>
              <a:rPr lang="en-US" sz="24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cannot </a:t>
            </a: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26379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You’re a research analyst for a research group studying fuel consumption. Assuming </a:t>
            </a:r>
            <a:r>
              <a:rPr lang="en-US" sz="2400" b="1" i="1" dirty="0">
                <a:solidFill>
                  <a:srgbClr val="F9F964"/>
                </a:solidFill>
                <a:latin typeface="Gill Sans MT" panose="020B0502020104020203" pitchFamily="34" charset="0"/>
              </a:rPr>
              <a:t>unequal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 variances, is there a difference in the average miles per gallon (mpg) of two car models (a = .05)? You collect the following:</a:t>
            </a: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3150"/>
              </p:ext>
            </p:extLst>
          </p:nvPr>
        </p:nvGraphicFramePr>
        <p:xfrm>
          <a:off x="2480309" y="2597252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 Dev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/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/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44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  <a:blipFill>
                <a:blip r:embed="rId4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2778"/>
              </p:ext>
            </p:extLst>
          </p:nvPr>
        </p:nvGraphicFramePr>
        <p:xfrm>
          <a:off x="289695" y="307963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Std</a:t>
                      </a:r>
                      <a:r>
                        <a:rPr lang="en-US" sz="2400" dirty="0">
                          <a:effectLst/>
                        </a:rPr>
                        <a:t> Dev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4.77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15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4.64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11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𝟖𝟔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22.00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20.27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1.86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0.93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blipFill>
                <a:blip r:embed="rId4"/>
                <a:stretch>
                  <a:fillRect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6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spend more time caring for children than men?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versus Atlanta?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population means: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Charlotte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Atlanta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We asked 40 people in each city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8.6.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19059" y="2389911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20" y="3106556"/>
            <a:ext cx="5285204" cy="34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1101</Words>
  <Application>Microsoft Office PowerPoint</Application>
  <PresentationFormat>On-screen Show (4:3)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Cambria Math</vt:lpstr>
      <vt:lpstr>Calibri</vt:lpstr>
      <vt:lpstr>Gill Sans MT</vt:lpstr>
      <vt:lpstr>Times New Roman</vt:lpstr>
      <vt:lpstr>Arial</vt:lpstr>
      <vt:lpstr>Noto Sans Symbols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Gerald Shannon</cp:lastModifiedBy>
  <cp:revision>17</cp:revision>
  <dcterms:modified xsi:type="dcterms:W3CDTF">2019-10-17T21:06:15Z</dcterms:modified>
</cp:coreProperties>
</file>